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7" r:id="rId6"/>
    <p:sldId id="266" r:id="rId7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809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D73AB-21E6-1D08-C29E-C7454225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AF7B9A-D1C6-3F4D-EE40-37C025142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D62FE-FFAF-5D2C-3F84-C9B22060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1CF8A1-44B5-EC73-A058-6DDCDD9D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6422C8-93C8-CFEF-1068-13956C7A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8610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5D4DE-AACE-7F59-4025-8A1A424A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4166C3-BBF7-9EA3-E93F-6F1B28455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BD02B3-407E-6EED-0BDE-8D096506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EFCCA-132D-B514-6D18-E15C70F1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6D79C-97B5-4B27-1685-CF2E2ABA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1585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76458E-4EF1-D885-B237-F3E4A2AAE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412511-DE2F-3A11-9ADB-58849A093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06023-6F55-9361-5438-35735745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60BE8F-B48C-737F-B3F6-FF214525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603125-C6B7-0851-7CF3-8BDBCA9D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8037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5352-254A-3D8E-480A-66BCB124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D7C279-1C5D-CAAA-8427-401B098F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F78E80-860F-5943-F9AB-933C52B7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64E75B-B3DD-9F2D-4A0C-22AA1BB9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E48BC9-3C30-5EC8-074D-CDBF5A9E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2523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1FE0D-7AE6-124B-1AB9-2F82EA01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18345C-2F88-0A68-0C92-97E808BE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6B5EB9-2910-651D-37AD-99C0C20E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4A84F-5CAA-A3AC-2A1B-47CF279E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3611C1-809B-CAB4-D32D-DD448A57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029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6124A-EDFA-6255-94AE-3AF8B0DA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D1916-2733-1226-9F85-5CF35D278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A955E1-6D66-6B9B-2264-7FC0B46D1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064656-4F9F-6869-6C6B-046E2613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5ABC2A-C31F-BE1E-713C-B56436C1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DEE3D4-A2B9-939C-27DF-537AD852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445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B0F9A-0583-4BA2-4E5B-0D2A62A9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E1F335-26D1-F389-A9C3-2863C2DF5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1D3781-5DE0-BACB-586C-2742EA790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2C7D8A-ADEC-092E-3613-48AF16827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02E729-438E-1DC3-75D0-76D134408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331739-6DAF-4CE8-AC48-F1EFEBCA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CC863B-3C2D-1084-32E8-FCAE5E6C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E38864-09EA-0997-EF6C-0D50687C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7320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3B62A-C046-2B72-23D1-19A5E850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D135B1-03DA-1E5C-BA2D-12CA9E51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FA0921-9927-5A4A-8BD7-9AAD992E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8CD6AF-659C-3E8C-6890-6A53C109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510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E79DF0-82C3-0FFA-28E0-F83E5EA8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B9B0B6-5DEB-92E8-48AA-815117BA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11F163-4ED6-8A9D-8E45-DEE8296D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384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F8138-53E7-0782-1DC9-985D1410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B201E6-A1AC-CDE1-C021-012AF9CA1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DF7DB2-C225-EA24-2373-19880820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612F1-BA7F-7595-691D-B193CBF3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235EA-4282-D842-CE5F-FC3C15A5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8323D7-518E-3B1B-5B21-A3F4BC74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122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90DF2-6DD1-E0BD-2E36-BEB401E2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031893-6719-8A2F-5D88-760289C91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B854F9-E258-95F0-A5A4-A7FB44D61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6E5991-B016-6EBB-1950-5A327B9B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8F1B80-BD77-2A6C-B97C-02678AEC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DD930E-260E-1593-54E6-029C1C3E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616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390F2B-118A-3F3B-86DE-52496396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E14C89-6CA6-ED28-14F4-8321CB01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22820-9432-B91F-91AA-07A420B91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CA68-7AD7-4E48-ACE1-34A2A8F19880}" type="datetimeFigureOut">
              <a:rPr lang="aa-ET" smtClean="0"/>
              <a:t>26/02/2026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88B03C-1D44-7B11-796D-0791ECF77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AF18D7-1C7D-48E4-EC7A-2BDD9C754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3266-2ACA-884F-9F63-15AC47CB45FB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6580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08F6B-F07C-B2F2-4C73-663FDA47F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a-ET" dirty="0"/>
              <a:t>LADIES DENIM STOCK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464036-DDFB-3A10-567B-DF175C1DB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a-ET" dirty="0"/>
              <a:t>ETL-001</a:t>
            </a:r>
          </a:p>
          <a:p>
            <a:r>
              <a:rPr lang="aa-ET" dirty="0"/>
              <a:t>DATE: 18-02-2026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63404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72341E-575E-EC90-072F-1800EDDC9224}"/>
              </a:ext>
            </a:extLst>
          </p:cNvPr>
          <p:cNvSpPr txBox="1"/>
          <p:nvPr/>
        </p:nvSpPr>
        <p:spPr>
          <a:xfrm>
            <a:off x="1065353" y="718354"/>
            <a:ext cx="9306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/>
              <a:t>STYLE: </a:t>
            </a:r>
            <a:r>
              <a:rPr lang="aa-ET" dirty="0"/>
              <a:t>LADIES DENIM PANTS</a:t>
            </a:r>
          </a:p>
          <a:p>
            <a:endParaRPr lang="aa-ET" b="1" dirty="0"/>
          </a:p>
          <a:p>
            <a:r>
              <a:rPr lang="aa-ET" b="1" dirty="0"/>
              <a:t>QUALITY: </a:t>
            </a:r>
            <a:r>
              <a:rPr lang="en-GB" dirty="0">
                <a:latin typeface="Calibri" panose="020F0502020204030204" pitchFamily="34" charset="0"/>
              </a:rPr>
              <a:t>99% Cotton 1% Spandex </a:t>
            </a:r>
            <a:r>
              <a:rPr lang="en-GB" sz="1800" i="0" u="none" strike="noStrike" dirty="0">
                <a:effectLst/>
                <a:latin typeface="Calibri" panose="020F0502020204030204" pitchFamily="34" charset="0"/>
              </a:rPr>
              <a:t>weight 10.50 oz</a:t>
            </a:r>
            <a:endParaRPr lang="en-GB" sz="1800" i="0" u="none" strike="noStrike" dirty="0">
              <a:effectLst/>
              <a:latin typeface="Aptos" panose="020B0004020202020204" pitchFamily="34" charset="0"/>
            </a:endParaRPr>
          </a:p>
          <a:p>
            <a:endParaRPr lang="aa-ET" b="1" dirty="0"/>
          </a:p>
          <a:p>
            <a:r>
              <a:rPr lang="aa-ET" b="1" dirty="0"/>
              <a:t>QUANTITY</a:t>
            </a:r>
            <a:r>
              <a:rPr lang="aa-ET" dirty="0"/>
              <a:t>: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24750 </a:t>
            </a:r>
            <a:r>
              <a:rPr lang="en-GB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Pcs </a:t>
            </a:r>
            <a:endParaRPr lang="aa-ET" b="1" dirty="0"/>
          </a:p>
          <a:p>
            <a:endParaRPr lang="aa-ET" dirty="0"/>
          </a:p>
          <a:p>
            <a:r>
              <a:rPr lang="aa-ET" b="1" dirty="0"/>
              <a:t>BRAND: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Studio 33</a:t>
            </a:r>
            <a:r>
              <a:rPr lang="en-GB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  <a:endParaRPr lang="en-GB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aa-ET" dirty="0"/>
          </a:p>
          <a:p>
            <a:r>
              <a:rPr lang="en-GB" dirty="0"/>
              <a:t>Please note that the goods are cancelled and currently on  the port.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1648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C91F2F-FE29-6343-916F-797C16BD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680" y="187036"/>
            <a:ext cx="5162550" cy="6483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1B7593-C2E6-F950-B482-DC7FAF65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8" y="374073"/>
            <a:ext cx="5300354" cy="6483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969EE7-9C4E-78AF-72CB-D81F4D7F5CE8}"/>
              </a:ext>
            </a:extLst>
          </p:cNvPr>
          <p:cNvSpPr txBox="1"/>
          <p:nvPr/>
        </p:nvSpPr>
        <p:spPr>
          <a:xfrm>
            <a:off x="110588" y="157163"/>
            <a:ext cx="23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3600" dirty="0">
                <a:latin typeface="Baloo Thambi" panose="03080902040302020200" pitchFamily="66" charset="77"/>
                <a:cs typeface="Baloo Thambi" panose="03080902040302020200" pitchFamily="66" charset="77"/>
              </a:rPr>
              <a:t>Dark wash</a:t>
            </a:r>
          </a:p>
        </p:txBody>
      </p:sp>
    </p:spTree>
    <p:extLst>
      <p:ext uri="{BB962C8B-B14F-4D97-AF65-F5344CB8AC3E}">
        <p14:creationId xmlns:p14="http://schemas.microsoft.com/office/powerpoint/2010/main" val="408234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2C180D-D1AC-6E51-C2EF-BA90D9CF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03" y="442727"/>
            <a:ext cx="5149850" cy="6286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E39C952-779F-8AA2-514B-826156FD2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27"/>
            <a:ext cx="5143500" cy="64152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85B3321-31E7-2B35-31EA-4466687230E6}"/>
              </a:ext>
            </a:extLst>
          </p:cNvPr>
          <p:cNvSpPr txBox="1"/>
          <p:nvPr/>
        </p:nvSpPr>
        <p:spPr>
          <a:xfrm>
            <a:off x="171449" y="119561"/>
            <a:ext cx="294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3600" dirty="0">
                <a:latin typeface="Baloo Thambi" panose="03080902040302020200" pitchFamily="66" charset="77"/>
                <a:cs typeface="Baloo Thambi" panose="03080902040302020200" pitchFamily="66" charset="77"/>
              </a:rPr>
              <a:t>Light wash</a:t>
            </a:r>
          </a:p>
        </p:txBody>
      </p:sp>
    </p:spTree>
    <p:extLst>
      <p:ext uri="{BB962C8B-B14F-4D97-AF65-F5344CB8AC3E}">
        <p14:creationId xmlns:p14="http://schemas.microsoft.com/office/powerpoint/2010/main" val="369046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97E20-1352-A6BE-7FD6-69AE7453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loo Thambi" panose="03080902040302020200" pitchFamily="66" charset="77"/>
                <a:cs typeface="Baloo Thambi" panose="03080902040302020200" pitchFamily="66" charset="77"/>
              </a:rPr>
              <a:t>P</a:t>
            </a:r>
            <a:r>
              <a:rPr lang="aa-ET" dirty="0">
                <a:latin typeface="Baloo Thambi" panose="03080902040302020200" pitchFamily="66" charset="77"/>
                <a:cs typeface="Baloo Thambi" panose="03080902040302020200" pitchFamily="66" charset="77"/>
              </a:rPr>
              <a:t>acking and labeling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D06AB5-FDFA-B39E-46A6-D5DDB64D6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0" y="1956254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DD77C9-31DB-9780-CAD9-44AD0C306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8" t="18264" r="39465"/>
          <a:stretch/>
        </p:blipFill>
        <p:spPr>
          <a:xfrm rot="5400000">
            <a:off x="4658092" y="1306487"/>
            <a:ext cx="1603035" cy="3442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0D26BF-BF88-1C09-D4DF-7952157E7A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25" b="44375"/>
          <a:stretch/>
        </p:blipFill>
        <p:spPr>
          <a:xfrm>
            <a:off x="3738561" y="4246902"/>
            <a:ext cx="1976439" cy="1858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C293A8-99AD-C1FD-B2EB-55EAE9C7F2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05" t="28649" r="34007" b="17429"/>
          <a:stretch/>
        </p:blipFill>
        <p:spPr>
          <a:xfrm rot="5400000">
            <a:off x="5901211" y="4262798"/>
            <a:ext cx="1858512" cy="1826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74C5FE-F13A-E94A-B579-3398A8C5D9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32" t="13016" r="-14701" b="16052"/>
          <a:stretch/>
        </p:blipFill>
        <p:spPr>
          <a:xfrm>
            <a:off x="7945934" y="1978482"/>
            <a:ext cx="4687491" cy="41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0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6D8B85-535F-3C7C-E678-9AFE69D6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985652"/>
            <a:ext cx="11080421" cy="4536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99F65D-44FF-48EB-8659-5576FF1B4FC6}"/>
              </a:ext>
            </a:extLst>
          </p:cNvPr>
          <p:cNvSpPr txBox="1"/>
          <p:nvPr/>
        </p:nvSpPr>
        <p:spPr>
          <a:xfrm>
            <a:off x="328613" y="242888"/>
            <a:ext cx="334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3600" dirty="0">
                <a:latin typeface="Baloo Thambi" panose="03080902040302020200" pitchFamily="66" charset="77"/>
                <a:cs typeface="Baloo Thambi" panose="03080902040302020200" pitchFamily="66" charset="77"/>
              </a:rPr>
              <a:t>P</a:t>
            </a:r>
            <a:r>
              <a:rPr lang="en-GB" sz="3600" dirty="0">
                <a:latin typeface="Baloo Thambi" panose="03080902040302020200" pitchFamily="66" charset="77"/>
                <a:cs typeface="Baloo Thambi" panose="03080902040302020200" pitchFamily="66" charset="77"/>
              </a:rPr>
              <a:t>a</a:t>
            </a:r>
            <a:r>
              <a:rPr lang="aa-ET" sz="3600" dirty="0">
                <a:latin typeface="Baloo Thambi" panose="03080902040302020200" pitchFamily="66" charset="77"/>
                <a:cs typeface="Baloo Thambi" panose="03080902040302020200" pitchFamily="66" charset="77"/>
              </a:rPr>
              <a:t>cking list</a:t>
            </a:r>
          </a:p>
        </p:txBody>
      </p:sp>
    </p:spTree>
    <p:extLst>
      <p:ext uri="{BB962C8B-B14F-4D97-AF65-F5344CB8AC3E}">
        <p14:creationId xmlns:p14="http://schemas.microsoft.com/office/powerpoint/2010/main" val="167326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39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Baloo Thambi</vt:lpstr>
      <vt:lpstr>Calibri</vt:lpstr>
      <vt:lpstr>Calibri Light</vt:lpstr>
      <vt:lpstr>Helvetica Neue</vt:lpstr>
      <vt:lpstr>Office Theme</vt:lpstr>
      <vt:lpstr>LADIES DENIM STOCK </vt:lpstr>
      <vt:lpstr>PowerPoint Presentation</vt:lpstr>
      <vt:lpstr>PowerPoint Presentation</vt:lpstr>
      <vt:lpstr>PowerPoint Presentation</vt:lpstr>
      <vt:lpstr>Packing and labeling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LADIES DENIM STOCK </dc:title>
  <cp:lastModifiedBy>Microsoft account</cp:lastModifiedBy>
  <cp:revision>1</cp:revision>
  <dcterms:created xsi:type="dcterms:W3CDTF">2025-09-10T09:27:44Z</dcterms:created>
  <dcterms:modified xsi:type="dcterms:W3CDTF">2026-02-26T09:50:44Z</dcterms:modified>
</cp:coreProperties>
</file>